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hyperlink" Target="https://www.e-sfera.hr/dodatni-digitalni-sadrzaji/e514d826-076d-401b-b2c3-4eec8fd5c7f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58110" y="1246449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5050" y="425695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98854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245641" y="1165965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9" name="Google Shape;239;p22"/>
          <p:cNvSpPr txBox="1"/>
          <p:nvPr/>
        </p:nvSpPr>
        <p:spPr>
          <a:xfrm>
            <a:off x="8131490" y="2267465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292726" y="271939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1" name="Google Shape;241;p2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671879" y="2825495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1778862" y="1070138"/>
            <a:ext cx="18416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ilustraciju i poveži s prepričavanjem s promjenom gledišta.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1778862" y="2544739"/>
            <a:ext cx="20915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Pogledaj animirani film i u 100 riječi objasni kako promjena pripovjedača utječe na priču o Crvenkapici.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1819688" y="3911661"/>
            <a:ext cx="18604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Ispričajte priču s gledišta drugog lika, a prijatelji neka pogode originalnu priču.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5422349" y="1062817"/>
            <a:ext cx="16405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5486095" y="2652166"/>
            <a:ext cx="15014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59509" y="1225998"/>
            <a:ext cx="354102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Prepričavanje s promjenom gledišta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58350" y="746702"/>
            <a:ext cx="4854731" cy="474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0126" y="1861456"/>
            <a:ext cx="2041494" cy="20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21027" y="1069682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644" r="1468"/>
          <a:stretch/>
        </p:blipFill>
        <p:spPr>
          <a:xfrm rot="-158022">
            <a:off x="839556" y="413991"/>
            <a:ext cx="4219917" cy="570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411592" y="1920080"/>
            <a:ext cx="34895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prepričavanje? Na koji način možeš prepričavati? U kojoj osobi može biti pripovjedač? Koja je razlika između pripovijedanja i prepričavanja?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87511" y="1209544"/>
            <a:ext cx="4258642" cy="403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9023" y="428452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9109023" y="1644388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308266" y="2376970"/>
            <a:ext cx="30043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ulomke priče iz udžbenika. U kojoj osobi pripovijeda pripovjedač? Koji likovi sudjeluju u priči o kocki?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2950513" y="352755"/>
            <a:ext cx="27297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ulomci -</a:t>
            </a:r>
            <a:endParaRPr dirty="0"/>
          </a:p>
        </p:txBody>
      </p:sp>
      <p:sp>
        <p:nvSpPr>
          <p:cNvPr id="123" name="Google Shape;123;p16"/>
          <p:cNvSpPr/>
          <p:nvPr/>
        </p:nvSpPr>
        <p:spPr>
          <a:xfrm>
            <a:off x="314285" y="1010930"/>
            <a:ext cx="64451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rođendan sam od bake dobio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kocku. Čim sam je vidio, znao sam da to nije obična kocka.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71534" y="228273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 je kao i obično odmah počeo mudrovati kako će je on sigurno složiti u pet minuta jer mu je logika jača strana.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230790" y="3578054"/>
            <a:ext cx="62175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tako je djed započeo priču o povijesti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kocke,…</a:t>
            </a:r>
            <a:endParaRPr sz="2400" dirty="0"/>
          </a:p>
        </p:txBody>
      </p:sp>
      <p:sp>
        <p:nvSpPr>
          <p:cNvPr id="126" name="Google Shape;126;p16"/>
          <p:cNvSpPr/>
          <p:nvPr/>
        </p:nvSpPr>
        <p:spPr>
          <a:xfrm>
            <a:off x="230790" y="4545435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Lijesio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kočku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– rekao je braco i iz džepa izvukao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Rubikovu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kocku…</a:t>
            </a:r>
            <a:endParaRPr sz="24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6283970" y="1354460"/>
            <a:ext cx="26159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u 1. osobi pripovjedač</a:t>
            </a:r>
            <a:endParaRPr sz="2400" dirty="0"/>
          </a:p>
        </p:txBody>
      </p:sp>
      <p:cxnSp>
        <p:nvCxnSpPr>
          <p:cNvPr id="128" name="Google Shape;128;p16"/>
          <p:cNvCxnSpPr/>
          <p:nvPr/>
        </p:nvCxnSpPr>
        <p:spPr>
          <a:xfrm>
            <a:off x="379832" y="2670580"/>
            <a:ext cx="534568" cy="1720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1398635" y="3978164"/>
            <a:ext cx="51329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4114653" y="4971128"/>
            <a:ext cx="706729" cy="513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2545" y="45434"/>
            <a:ext cx="1387315" cy="14236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6"/>
          <p:cNvCxnSpPr/>
          <p:nvPr/>
        </p:nvCxnSpPr>
        <p:spPr>
          <a:xfrm flipV="1">
            <a:off x="2090240" y="1385455"/>
            <a:ext cx="458996" cy="47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16"/>
          <p:cNvCxnSpPr/>
          <p:nvPr/>
        </p:nvCxnSpPr>
        <p:spPr>
          <a:xfrm>
            <a:off x="3629891" y="1385455"/>
            <a:ext cx="670198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6"/>
          <p:cNvSpPr txBox="1"/>
          <p:nvPr/>
        </p:nvSpPr>
        <p:spPr>
          <a:xfrm>
            <a:off x="6367534" y="2517736"/>
            <a:ext cx="14605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tata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448376" y="3591453"/>
            <a:ext cx="14605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djed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493037" y="4598215"/>
            <a:ext cx="14605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braco</a:t>
            </a: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12818" y="938331"/>
            <a:ext cx="4688977" cy="463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9220" y="475990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240169" y="168263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639593" y="2402632"/>
            <a:ext cx="33355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PREPRIČAVANJE S PROMJENOM GLEDIŠTA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1986489" y="505032"/>
            <a:ext cx="62536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priču u cijelosti. Kako bi priča započela kad bi ju pričali djed, tata ili mlađi brat?</a:t>
            </a:r>
            <a:endParaRPr sz="2400" dirty="0"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091" y="1485050"/>
            <a:ext cx="1050095" cy="132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1404462" y="1781314"/>
            <a:ext cx="52022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Moja supruga Irma darovala je našem unuku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kocku…</a:t>
            </a:r>
            <a:endParaRPr sz="2400" dirty="0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423" y="2970400"/>
            <a:ext cx="985791" cy="128073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1511717" y="3216703"/>
            <a:ext cx="50884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 sin dobio je od moje majke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Rubikovu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kocku...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3333" y="4414103"/>
            <a:ext cx="1213969" cy="127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1520634" y="4641654"/>
            <a:ext cx="45145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vejiki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dobio je od bake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kočku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dirty="0"/>
          </a:p>
        </p:txBody>
      </p:sp>
      <p:sp>
        <p:nvSpPr>
          <p:cNvPr id="155" name="Google Shape;155;p17"/>
          <p:cNvSpPr/>
          <p:nvPr/>
        </p:nvSpPr>
        <p:spPr>
          <a:xfrm>
            <a:off x="7705017" y="3219093"/>
            <a:ext cx="34717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Prepričavanje u kojemu pripovjedačevo gledište zamjenjujemo nekim drugim gledištem.</a:t>
            </a:r>
            <a:endParaRPr sz="2400" dirty="0"/>
          </a:p>
        </p:txBody>
      </p:sp>
      <p:sp>
        <p:nvSpPr>
          <p:cNvPr id="156" name="Google Shape;156;p17"/>
          <p:cNvSpPr/>
          <p:nvPr/>
        </p:nvSpPr>
        <p:spPr>
          <a:xfrm>
            <a:off x="2001307" y="684343"/>
            <a:ext cx="5753343" cy="8677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Zauzimanjem gledišta nekog drugog lika u priči saznajemo njegovo viđenje priče.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08716" y="917895"/>
            <a:ext cx="4878653" cy="483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7615" y="475577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9379242" y="112016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245129" y="1794944"/>
            <a:ext cx="30945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STVARALAČKO PREPRIČAVANJE</a:t>
            </a:r>
            <a:endParaRPr sz="2400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830420" y="647359"/>
            <a:ext cx="76625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mijenjaš gledište, priču možeš nadograđivati novim pojedinostima. Kojim pojedinostima stvaraš novu priču?</a:t>
            </a:r>
            <a:endParaRPr sz="2400" dirty="0"/>
          </a:p>
        </p:txBody>
      </p:sp>
      <p:sp>
        <p:nvSpPr>
          <p:cNvPr id="169" name="Google Shape;169;p18"/>
          <p:cNvSpPr/>
          <p:nvPr/>
        </p:nvSpPr>
        <p:spPr>
          <a:xfrm>
            <a:off x="208946" y="1533728"/>
            <a:ext cx="74664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Prepričaj priču s gledišta djeda tako da priču ispričaš na tri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različita načina:</a:t>
            </a:r>
            <a:endParaRPr sz="2400" dirty="0"/>
          </a:p>
        </p:txBody>
      </p:sp>
      <p:pic>
        <p:nvPicPr>
          <p:cNvPr id="170" name="Google Shape;17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955" y="2449368"/>
            <a:ext cx="566569" cy="77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541" y="3721712"/>
            <a:ext cx="712694" cy="77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7112" y="4723960"/>
            <a:ext cx="633123" cy="912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/>
          <p:nvPr/>
        </p:nvSpPr>
        <p:spPr>
          <a:xfrm>
            <a:off x="1184350" y="2489984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smisli drugi razlog zbog kojega je djed odustao od slaganja kocke</a:t>
            </a:r>
            <a:endParaRPr sz="2400" dirty="0"/>
          </a:p>
        </p:txBody>
      </p:sp>
      <p:sp>
        <p:nvSpPr>
          <p:cNvPr id="174" name="Google Shape;174;p18"/>
          <p:cNvSpPr/>
          <p:nvPr/>
        </p:nvSpPr>
        <p:spPr>
          <a:xfrm>
            <a:off x="1281315" y="3848470"/>
            <a:ext cx="58054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završi priču drukčije uvodeći lik dječakove majke</a:t>
            </a:r>
            <a:endParaRPr sz="2400" dirty="0"/>
          </a:p>
        </p:txBody>
      </p:sp>
      <p:sp>
        <p:nvSpPr>
          <p:cNvPr id="175" name="Google Shape;175;p18"/>
          <p:cNvSpPr/>
          <p:nvPr/>
        </p:nvSpPr>
        <p:spPr>
          <a:xfrm>
            <a:off x="1191889" y="4804416"/>
            <a:ext cx="56149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opiši kako se tata osjećao ona četiri dana dok je slagao kocku.</a:t>
            </a:r>
            <a:endParaRPr sz="2400" dirty="0"/>
          </a:p>
        </p:txBody>
      </p:sp>
      <p:sp>
        <p:nvSpPr>
          <p:cNvPr id="176" name="Google Shape;176;p18"/>
          <p:cNvSpPr/>
          <p:nvPr/>
        </p:nvSpPr>
        <p:spPr>
          <a:xfrm>
            <a:off x="7891985" y="2473328"/>
            <a:ext cx="383603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Prepričavanje u kojemu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proširujemo osnovni sadržaj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novim pojedinostima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uvodeći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novi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lik/likove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novo mjesto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radnje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drugo vrijeme radnje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sl.</a:t>
            </a:r>
            <a:endParaRPr sz="2400" dirty="0"/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10">
            <a:clrChange>
              <a:clrFrom>
                <a:srgbClr val="ECF1EA"/>
              </a:clrFrom>
              <a:clrTo>
                <a:srgbClr val="ECF1EA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18653" y="2398722"/>
            <a:ext cx="616212" cy="928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8946" y="4596571"/>
            <a:ext cx="706212" cy="106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56705" y="3390655"/>
            <a:ext cx="1214646" cy="109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1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39" y="1450995"/>
            <a:ext cx="7676923" cy="425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891019" y="1066548"/>
            <a:ext cx="4261914" cy="420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371022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7" name="Google Shape;187;p19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8" name="Google Shape;18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7784" y="469127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9121370" y="1371384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1260469" y="698901"/>
            <a:ext cx="6531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sadržaje učenja 5. razreda o vrstama prepričavanja.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576664" y="2228594"/>
            <a:ext cx="34834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VRSTE PREPRIČAVANJA</a:t>
            </a:r>
            <a:endParaRPr sz="240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8504710" y="2958959"/>
            <a:ext cx="3335448" cy="18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opširno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sažeto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promjenom gledišta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stvaralačko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71482" y="999868"/>
            <a:ext cx="4006681" cy="395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51268" y="423286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7455681" y="1541167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7455681" y="2821577"/>
            <a:ext cx="192345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8133186" y="2624533"/>
            <a:ext cx="26254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SAVJETI ZA USPJEŠNO PREPRIČAVANJE</a:t>
            </a:r>
            <a:endParaRPr sz="2400" dirty="0"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3838" y="2174952"/>
            <a:ext cx="271905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1142366" y="819133"/>
            <a:ext cx="67270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pažljivo savjete i nastoj ih se pridržavati.</a:t>
            </a:r>
            <a:endParaRPr sz="2400" dirty="0"/>
          </a:p>
        </p:txBody>
      </p:sp>
      <p:sp>
        <p:nvSpPr>
          <p:cNvPr id="208" name="Google Shape;208;p20"/>
          <p:cNvSpPr/>
          <p:nvPr/>
        </p:nvSpPr>
        <p:spPr>
          <a:xfrm>
            <a:off x="113142" y="1480044"/>
            <a:ext cx="638466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 usmeno prepričavaš, izgovaraj cjelovite rečenice. Nemoj svaku rečenicu započinjati istom riječju.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 da u govoru ne zamuckuješ i ne upotrebljavaš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poštapalice: ovaj, ono, čuj, znaš, onaj i sl.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Nastoj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izražajno govoriti, uživi se u ono što govorom prenosiš onima koji te slušaju i tako ih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uvuci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priču.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30387" y="940614"/>
            <a:ext cx="4102223" cy="40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6017" y="418906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7915764" y="1347473"/>
            <a:ext cx="2807897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699899" y="2450579"/>
            <a:ext cx="32396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Prisjeti se svoje omiljene bajke koju si mnogo puta čitao/čitala ili slušao/slušala.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1021388" y="1312004"/>
            <a:ext cx="55670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PREPRIČAVANJE S PROMJENOM GLEDIŠTA </a:t>
            </a:r>
            <a:endParaRPr sz="2400" dirty="0"/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6742" y="3247041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9773" y="1332380"/>
            <a:ext cx="79248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1038125" y="1759913"/>
            <a:ext cx="51399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Prepričaj bajku, ali s gledišta nekog drugog lika koji se pojavljuje u originalnoj, početnoj bajci.</a:t>
            </a:r>
            <a:endParaRPr sz="2400" dirty="0"/>
          </a:p>
        </p:txBody>
      </p:sp>
      <p:sp>
        <p:nvSpPr>
          <p:cNvPr id="224" name="Google Shape;224;p21"/>
          <p:cNvSpPr txBox="1"/>
          <p:nvPr/>
        </p:nvSpPr>
        <p:spPr>
          <a:xfrm>
            <a:off x="1021388" y="3475548"/>
            <a:ext cx="44954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STVARALAČKO PREPRIČAVANJE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1012645" y="3923457"/>
            <a:ext cx="52761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Prepričaj bajku tako da ju osuvremeniš, npr. Crvenkapici daj mobitel, Vuku GPS,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Trnoružici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napravi Facebook…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516</Words>
  <Application>Microsoft Office PowerPoint</Application>
  <PresentationFormat>Široki zaslon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2020-09-15T20:13:38Z</dcterms:modified>
</cp:coreProperties>
</file>